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5" r:id="rId2"/>
    <p:sldId id="263" r:id="rId3"/>
    <p:sldId id="256" r:id="rId4"/>
    <p:sldId id="260" r:id="rId5"/>
    <p:sldId id="262" r:id="rId6"/>
    <p:sldId id="258" r:id="rId7"/>
    <p:sldId id="257" r:id="rId8"/>
    <p:sldId id="261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A09D-02BE-4005-B17C-481F260AAE5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5355-0122-41D3-8FEE-04A428758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1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35355-0122-41D3-8FEE-04A4287588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AB8B5B-2276-4328-9347-293263DD5F4D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CB2295-CCE3-41E5-A01C-43126B5279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2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611" y="260648"/>
            <a:ext cx="57158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Владимиров Л. И. Всеобщая история книги. Древний мир. Средневековье. Возрождение. 17 век / Л. И. Владимиров. — Москва: Книга,1988. — 312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История книги - это составная часть истории культуры, а сама книга - "инструмент насаждения мудрости" (Я. Коменский), наиболее полное и всестороннее выражение культуры человечества. Другие средства массовой коммуникации, даже такие прогрессивные, как телевидение, - только вспомогательные средства развития культуры.</a:t>
            </a:r>
          </a:p>
          <a:p>
            <a:pPr algn="just"/>
            <a:r>
              <a:rPr lang="ru-RU" sz="1600" dirty="0"/>
              <a:t>Зарождение и развитие книги неразрывно связаны с развитием общества. Книга помогает обществу совершенствоваться, перенимать и использовать всю массу знаний, накопленных человечеством. С другой стороны, прогрессивное развитие общества, его растущие интеллектуальные запросы заставляют совершенствовать технологию производства книги и организацию ее распространения.</a:t>
            </a:r>
          </a:p>
          <a:p>
            <a:pPr algn="just"/>
            <a:r>
              <a:rPr lang="ru-RU" sz="1600" dirty="0"/>
              <a:t>Историка книги интересуют, естественно, и организация книгоиздательского дела, а также техника и технология производства. При этом автор рассматривает историю книги как нечто единое, не деля ее на две обособленные части: историю рукописной и историю печатной книги.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7" y="980728"/>
            <a:ext cx="307898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9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8" y="260648"/>
            <a:ext cx="2210073" cy="303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4886" y="260648"/>
            <a:ext cx="6561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Куприянова Т. Г. Первая династия российских издателей / Т. Г. Куприянова. — Москва: Хронос-Пресс, 2001. — 248 с.</a:t>
            </a:r>
          </a:p>
          <a:p>
            <a:pPr algn="just"/>
            <a:r>
              <a:rPr lang="ru-RU" sz="1600" dirty="0"/>
              <a:t>Книга посвящена истории русской книги в период реформ Петра I, когда в Москве появилась первая издательская династия. Тщательный поиск и анализ источников позволили автору раскрыть механизм предпринимательской деятельности в условиях того времени. В центре внимания - яркая самобытная личность просветителя и купца В.А.Куприанова. С его именем связано введение в повседневный и научный обиход многих понятий европейской науки той эпохи.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3012" y="3447266"/>
            <a:ext cx="6573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Немировский Е. Л. Начало книгопечатания у южных славян. В 2 ч. Ч. 1-2 / Е. Л. Немировский. — Москва : Наука, 2005</a:t>
            </a:r>
            <a:r>
              <a:rPr lang="ru-RU" sz="1600" dirty="0"/>
              <a:t>. </a:t>
            </a:r>
            <a:r>
              <a:rPr lang="ru-RU" sz="1600" b="1" dirty="0"/>
              <a:t>—</a:t>
            </a:r>
            <a:r>
              <a:rPr lang="ru-RU" sz="1600" dirty="0"/>
              <a:t> </a:t>
            </a:r>
            <a:r>
              <a:rPr lang="ru-RU" sz="1600" b="1" dirty="0"/>
              <a:t>452 с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Книга открывается главой, посвященной источниковедению и историографии вопроса. Как были открыты и изучены издания первой черногорской типографии, повествуется об истоках черногорского книгопечатания, рассказано о книгах латинского шрифта, предназначенных для южных славян, а также о глаголическом книгопечатании, которое предшествовало кирилловскому.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9" y="3419649"/>
            <a:ext cx="22367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94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057"/>
            <a:ext cx="2232248" cy="29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9402" y="620688"/>
            <a:ext cx="64370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Кацпржак Е. И. История книги / Е. И. Кацпржак. — Москва: Книга, 1955. — 422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Настоящая книга является значительно дополненным и переработанным изданием вышедшей в 1955 году "Истории письменности и книги". Первое издание было написано по программе курса с тем же названием, читанного в Московском вечернем редакционно-издательском техникуме.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Как основной стержень для истории книги взято ее книгопроизводство, то есть издательское дело и главные моменты прогресса полиграфии. Равным образом, не затрагивая истории журналистики как самостоятельной области, в настоящее изложение истории книги внесены сведения о некоторых журналах, без знакомства с которыми не может быть полностью представлен тот или иной период эволюции книги.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В настоящем издании значительно увеличен раздел, касающийся зарубежной книги; глава о книге в странах социализма показывает развитие книжного дела на примере нескольких стран. В части, посвященные русской книге, добавлены новые данные о деятельности первопечатника Ивана Федорова.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" y="3474889"/>
            <a:ext cx="230934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3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2160240" cy="30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35508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Немировский Е. Л. Начало книгопечатания в Валахии / Е. Л. Немировский. — Москва : Наука, 2008. — 720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На территории современной Румынии (в Валахии) книгопечатание началось в 1508 г. Первая валашская типография выпустила всего три издания - Служебник 1508 г., Октоих 1510 г. и Четвероевангелие 1512 г. Они сыграли значительную роль в распространении просвещения в славянских землях и послужили образцом для других славянских издателей. Описаны дошедшие до нашего времени экземпляры. Изучено художественное убранство первых валашских изданий.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573016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Книжные центры Древней Руси. Книжное наследие соловецкого монастыря. — Москва : Наука, 2010. — 597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Рассматриваются древнейшие рукописи, принадлежавшие, по преданию, основателям монастыря Зосиме и Герману, исследуется объем книжного собрания игумена Досифея - одного из первых собирателей библиотеки и создателя житий соловецких святых. Большое внимание уделено исследованию произведений, связанных с именем митрополита Филиппа. Отдельная работа посвящена переплетам соловецких рукописей XVI 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1977"/>
            <a:ext cx="2160240" cy="312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8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Лихачев Д. С. Словарь книжников и книжности Древней Руси 11-16 века / Д. С. Лихачев. — Москва: Наука, 1987. — 534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В первый выпуск "Словаря книжников и книжности Древней Руси" входят материалы о древнерусских писателях и книжниках XI - 1-й пол. XIV в., а также об анонимных памятниках, созданных в этот период; "Словарь" также содержит сведения о переводных произведениях, авторских и анонимных. Каждая статья состоит из кратких сведений об авторе или памятнике и библиографии его изданий и исследований.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9013"/>
            <a:ext cx="2520280" cy="313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367696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Лихачев Д. С. Словарь книжников и книжности Древней Руси Вторая половина 14-16 века / Д. С. Лихачев. — Москва: Наука, 1988. — 520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Во второй выпуск "Словаря книжников и книжности Древней Руси" входят материалы о древнерусских писателях и книжниках 2-й пол. XIV - XVI в. и анонимных памятниках, созданных в этот период. "Словарь" также содержит сведения о переводных произведениях, авторских и анонимных, получивших распространение в письменности того времени.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20280" cy="3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Сытин И. Д. Жизнь для книги / И. Д. Сытин. — Москва : Госполитиздат , 1961. — 300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Сборник материалов, посвященных выдающемуся русскому издателю Ивану Дмитриевичу Сытину. Основную часть издания составляют автобиографические "Страницы пережитого" самого Сытина, раскрывающие его жизненный путь от крестьянского мальчика до владельца крупнейшего издательского дела в России. Вторая часть книги включает воспоминания и очерки современников о И.Д. Сытине. Это ценный источник для изучения истории российского книгоиздательства, культуры и общественной жизни конца XIX – начала XX 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573016"/>
            <a:ext cx="6408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Протасьев Т. Н. У истоков русского книгопечатания / Т. Н. Протасьев. — Москва: Наука. — 267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Сборник исследований, выпущенный в 1959 году к 375-летию со дня смерти Ивана Фёдорова — великого первопечатника России. Задача сборника —  осветить начальный период русского книгопечатания, дать представление о московских так называемых безвыходных изданиях середины XVI века, о первопечатном Апостоле 1564 года, Часословце 1565 года.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2" y="260648"/>
            <a:ext cx="2440882" cy="319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9" y="3573017"/>
            <a:ext cx="23653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448272" cy="29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6064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Истрин</a:t>
            </a:r>
            <a:r>
              <a:rPr lang="ru-RU" sz="1600" b="1" dirty="0"/>
              <a:t> В. А. Возникновение и развитие письма / В. А. Истрин. — Москва: Книга, 2014. — 346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Книга известного отечественного филолога и книговеда Виктора Александровича Истрина (1906–1967) посвящена проблемам истории и теории письма. Книга снабжена иллюстрациями, которые дают наглядное представление о различных системах письма.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400712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Глухов А. Г. Русские книжники / А. Г. Глухов. — Москва : Книга, 1987. — 272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Наука сейчас на острие прогресса, она занимает в обществе многие господствующие высоты. Но в таком ее положении кроется и потенциальная опасность: не превратится ли она в заповедник отвлеченных академических интересов? Очевидна тенденция к дифференциации научных дисциплин, к дальнейшему расчленению их на все более и более узкие отрасли.   Кажется, еще чуть-чуть, и возникнет некая стена, которая отгородит священнодействующих в своих лабораториях исследователей от прочих грешных.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712"/>
            <a:ext cx="2448272" cy="325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5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664296" cy="37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0466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Овсянников Ю. Ради братий своих… / Ю. Овсянников. — Москва: Книга, 1975. — 142 с.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/>
              <a:t>Повесть о жизни и деяниях русского первопечатника и просветителя Ивана Федорова. Это горькая повесть - повесть страданий, надежд и разочарований удивительного человека/ "Путь к самосознанию русского народа, - читаем мы в повести, - лежал через грамотность, через знания, через книги", Иван Федоров со своим изобретением книгопечатания стоял у начала этого пути.</a:t>
            </a:r>
          </a:p>
        </p:txBody>
      </p:sp>
    </p:spTree>
    <p:extLst>
      <p:ext uri="{BB962C8B-B14F-4D97-AF65-F5344CB8AC3E}">
        <p14:creationId xmlns:p14="http://schemas.microsoft.com/office/powerpoint/2010/main" val="320114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5982" y="602128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«Язык есть исповедь народа, его душа и быт родной»</a:t>
            </a:r>
          </a:p>
          <a:p>
            <a:pPr algn="r"/>
            <a:r>
              <a:rPr lang="ru-RU" dirty="0"/>
              <a:t>Петр Вяземский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70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Ежегодно </a:t>
            </a:r>
            <a:r>
              <a:rPr lang="ru-RU" sz="2400" b="1" dirty="0"/>
              <a:t>24 мая </a:t>
            </a:r>
            <a:r>
              <a:rPr lang="ru-RU" sz="2400" dirty="0"/>
              <a:t>в России отмечают День славянской письменности и культуры. </a:t>
            </a:r>
          </a:p>
          <a:p>
            <a:pPr algn="just"/>
            <a:r>
              <a:rPr lang="ru-RU" sz="2400" dirty="0"/>
              <a:t>Этот церковно-государственный праздник, установленный в 1863 году, символизирует единство славянских народов, их культуры и общих исторических корней. </a:t>
            </a:r>
          </a:p>
          <a:p>
            <a:pPr algn="just"/>
            <a:r>
              <a:rPr lang="ru-RU" sz="2400" b="1" dirty="0"/>
              <a:t>Главная задача праздника </a:t>
            </a:r>
            <a:r>
              <a:rPr lang="ru-RU" sz="2400" dirty="0"/>
              <a:t>— не только вспомнить о прошлом, но и сохранить живое слово для будущих поколений. </a:t>
            </a:r>
          </a:p>
          <a:p>
            <a:pPr algn="just"/>
            <a:r>
              <a:rPr lang="ru-RU" sz="2400" b="1" dirty="0"/>
              <a:t>Создатели письменности</a:t>
            </a:r>
            <a:r>
              <a:rPr lang="ru-RU" sz="2400" dirty="0"/>
              <a:t>: Братья Кирилл и Мефодий в IX веке создали первую славянскую азбуку (глаголицу), которая стала основой для кириллицы.</a:t>
            </a:r>
          </a:p>
          <a:p>
            <a:pPr algn="just"/>
            <a:r>
              <a:rPr lang="ru-RU" sz="2400" b="1" dirty="0"/>
              <a:t>Значение</a:t>
            </a:r>
            <a:r>
              <a:rPr lang="ru-RU" sz="2400" dirty="0"/>
              <a:t>: Праздник символизирует единство славянских народов, важность сохранения языка, истории и культурных ценностей.</a:t>
            </a:r>
          </a:p>
          <a:p>
            <a:pPr algn="just"/>
            <a:r>
              <a:rPr lang="ru-RU" sz="2400" b="1" dirty="0"/>
              <a:t>Традиции</a:t>
            </a:r>
            <a:r>
              <a:rPr lang="ru-RU" sz="2400" dirty="0"/>
              <a:t>: В этот день проходят богослужения, научные форумы, концерты, книжные ярмарки и просветительские мероприятия, посвященные культурному наследию.</a:t>
            </a:r>
          </a:p>
        </p:txBody>
      </p:sp>
    </p:spTree>
    <p:extLst>
      <p:ext uri="{BB962C8B-B14F-4D97-AF65-F5344CB8AC3E}">
        <p14:creationId xmlns:p14="http://schemas.microsoft.com/office/powerpoint/2010/main" val="26623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7"/>
            <a:ext cx="56166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Праздник сопровождают различные мероприятия: научные конференции, концерты, фестивали и ярмарки. В школах проходят уроки родной речи, на которых ребят знакомят с вкладом Кирилла и Мефодия в язык и культуру нашей страны.</a:t>
            </a:r>
          </a:p>
          <a:p>
            <a:pPr algn="just"/>
            <a:r>
              <a:rPr lang="ru-RU" dirty="0"/>
              <a:t>Сразу после Дня славянской письменности и культуры, 25 мая, отмечается другой важный праздник для ценителей русского языка — День филолога.</a:t>
            </a:r>
          </a:p>
          <a:p>
            <a:pPr algn="just"/>
            <a:r>
              <a:rPr lang="ru-RU" dirty="0"/>
              <a:t>К Дню славянской письменности и культуры приурочено крупное литературное событие — вручение Патриаршей премии имени Кирилла и Мефодия, учрежденной Священным синодом Русской православной церкви. Лауреатами премии становятся современные авторы, внесшие значительный вклад в развитие русской литературы.</a:t>
            </a:r>
          </a:p>
          <a:p>
            <a:pPr algn="just"/>
            <a:r>
              <a:rPr lang="ru-RU" dirty="0"/>
              <a:t>Другое важное мероприятие, ежегодно организуемое в честь праздника, — Кирилло-Мефодиевские чтения. На этой конференции собираются специалисты в области славянской культуры для обмена знаниями и обсуждения проблем современного языка.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335547" cy="387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0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604767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Кульминационным событием праздника становится гала-концерт многотысячного сводного хора с участием студентов, учащихся детских музыкальных школ и школ искусств, любителей и профессионалов. Выступление коллектива проходит в сопровождении большого симфонического оркестра. Художественный руководитель проекта и главный дирижёр – заслуженный артист России Владимир Беглецов. В этом году он состоится на площади Растрелли.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Праздничная программа ко Дню славянской письменности и культуры (24 мая 2026 года) в Санкт-Петербурге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06" y="673326"/>
            <a:ext cx="2782466" cy="208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" y="3356992"/>
            <a:ext cx="18002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39290-48C2-9C6C-7698-21E80D5B66BC}"/>
              </a:ext>
            </a:extLst>
          </p:cNvPr>
          <p:cNvSpPr txBox="1"/>
          <p:nvPr/>
        </p:nvSpPr>
        <p:spPr>
          <a:xfrm>
            <a:off x="250466" y="1019444"/>
            <a:ext cx="57875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Петербуржцам и гостям города предлагают посетить выставки, музыкальные программы, лекции и научные конференции.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Все мероприятия направлены на то, чтобы подчеркнуть высокую значимость письменного слова, обратить внимание людей к истокам национальных культур, показать органичное единство и вместе с тем многообразие их традиций.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277"/>
            <a:ext cx="472334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1595" y="197346"/>
            <a:ext cx="41044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История праздника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Празднование Дня славянской письменности и культуры напрямую связано с именами святых равноапостольных Кирилла и Мефодия.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24 мая по новому стилю – день памяти создателей славянской письменности, именно этим обоснован выбор даты. Корни Дня славянской письменности и культуры уходят в Болгарию. Здесь этот праздник – государственный и отмечается с начала XIX века (с 1803г).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России начали праздновать День славянской письменности в 1863-м – в год тысячелетия с момента создания славянской азбуки Кириллом и Мефодием .</a:t>
            </a:r>
          </a:p>
        </p:txBody>
      </p:sp>
    </p:spTree>
    <p:extLst>
      <p:ext uri="{BB962C8B-B14F-4D97-AF65-F5344CB8AC3E}">
        <p14:creationId xmlns:p14="http://schemas.microsoft.com/office/powerpoint/2010/main" val="31658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Славянская письменность появилась в IX веке, именно тогда был создан алфавит. Моравский князь Ростислав обратился к императору Михаилу III с просьбой перевести христианские богослужебные книги на славянский язык и отправить в Моравию учителей, которые смогли бы читать проповеди на родном для славян языке. Кириллу и Мефодию была поручена эта миссия. Император был уверен, что братья с ней справятся лучше всех. Славянская азбука была создана Кириллом, ему помогал Мефодий и ученики Климент, Наум, Горазд, Савва и Ангеляр.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760"/>
            <a:ext cx="4800913" cy="343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6328" y="3717032"/>
            <a:ext cx="4824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8 стран отмечают День славянской письменности и культуры: Россия, Белоруссия, Болгария, Северная Македония, Сербия, Чехия, Молдова. В некоторых из них праздник приходится на другие даты.</a:t>
            </a:r>
          </a:p>
          <a:p>
            <a:pPr algn="just"/>
            <a:r>
              <a:rPr lang="ru-RU" dirty="0"/>
              <a:t>13 языков (по разным подсчетам от 10 до 18) входят в группу славянских.</a:t>
            </a:r>
          </a:p>
          <a:p>
            <a:pPr algn="just"/>
            <a:r>
              <a:rPr lang="ru-RU" dirty="0"/>
              <a:t>400+ млн человек в мире разговаривают на языках славянской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06739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6967" y="677754"/>
            <a:ext cx="44195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Языки славянской группы обладают тысячелетней историей, сложной географией и множеством сходств и различий.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современной науке преобладает мнение, что изобретателями кириллицы были вовсе не Кирилл и Мефодий. Они составили более раннюю азбуку — глаголицу. А кириллицу написали их ученики.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Славянские языки считаются одними из наиболее сложных в мире для изучения. Все из-за замысловатой грамматики и особенностей словообразования. Хотя древнерусский язык был еще сложнее современного.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3" y="332656"/>
            <a:ext cx="4359974" cy="57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3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808311" cy="42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0" y="260648"/>
            <a:ext cx="5904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Березов П. Первопечатник Иван Федоров / П. Березов. — Москва: Московский рабочий, 1952. — 300 с.</a:t>
            </a:r>
          </a:p>
          <a:p>
            <a:pPr algn="just"/>
            <a:r>
              <a:rPr lang="ru-RU" sz="1600" dirty="0"/>
              <a:t>                                            </a:t>
            </a:r>
          </a:p>
          <a:p>
            <a:pPr algn="just"/>
            <a:r>
              <a:rPr lang="ru-RU" sz="1600" dirty="0"/>
              <a:t>Иван Федоров - великий русский просветитель, человек, основавший первые типографии в России и на Украине. Он напечатал первый восточнославянский учебник, сыгравший колоссальную роль в становлении отечественной педагогики.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688632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24076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665</TotalTime>
  <Words>2032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Гаврилова Наталья Дмитриевна</dc:creator>
  <cp:lastModifiedBy>ws lib-01</cp:lastModifiedBy>
  <cp:revision>36</cp:revision>
  <dcterms:created xsi:type="dcterms:W3CDTF">2026-05-06T10:42:56Z</dcterms:created>
  <dcterms:modified xsi:type="dcterms:W3CDTF">2026-05-25T07:35:09Z</dcterms:modified>
</cp:coreProperties>
</file>